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BF0EE-E890-4C16-AAC8-06F08B102D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05EE36-794B-47B5-8816-E7C165A096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4EF7E-8BAD-4617-A614-F49EC4D1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88893-4635-4422-B8C7-3935DD20C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118E4-08DA-4642-94D8-6EA7EC8A7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288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0F350-D0C8-45E8-ADBE-1E45135D0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16EA6-26F1-4D37-8E4D-690468D5C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54B55-7FD0-4A46-B465-AF3E2748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F32447-9AAD-405E-A556-4E0AF963F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21D76-31AA-4B7C-A041-7A58D9DA3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162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7D7FB5-BD21-4B23-8A00-E05CB59BD1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81D33E-3B58-41FC-B839-D9194F4C2C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38FB2-D793-4764-A134-72AB800C8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748E9B-C01F-4995-9136-E9681684A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7139B-C044-43D8-AF5E-5DBD5CD2D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852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444D-8872-4777-8667-14F09F4BF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1EE32-56AF-44AD-B5B7-B73066B64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1DE1-043C-40CF-83A0-BDB0A7BD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CDE2C-FB46-4E4D-B564-610CBBBB8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BCC92D-F9C9-4B28-8FE3-B412FF82C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4232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25966-86C3-452F-BCBE-07AC74664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2E5CB8-717C-434C-9DFD-A8FA71D8B1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4F50F-9826-4A3E-B740-C317543A2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5AA9C-FF93-40DE-B489-817E0065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1E554-C252-4566-837C-6A4F424E6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2233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EB7D5-96FE-4FA2-915A-FE52C0B32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7D5BA-161F-449C-B1C9-212CEB988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57D03-3187-4EC9-AC43-09684ECF6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9DECF-20C6-4DB2-BCE2-71EFE5BC1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0AF763-20DA-4B57-93BF-C63F9609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1ADBA0-1C74-4B9E-9880-16F673978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7018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C4690-4AAC-4430-8DC9-A30F07E26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3C297-564A-4FB4-9676-B037DBD0C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E8005C-5BE5-41FE-B8EA-FBFF70A3F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8BD22D-ACA5-4A17-B658-0C1E636D8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9805C6-AC42-4EC2-908F-03732FA21A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62E62D-FB0F-4E6E-A4BA-FA5A8967A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78B10-8125-497A-8986-AE92FC585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73803E-90AB-44DD-B446-82B949157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987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0BF5D-6229-4C25-A3F0-78F40AC1E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F3A581-999F-4CEE-A712-EF762A4FB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CEFE53-1B95-43D8-A2D4-545023DD7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F2A129-EC70-4469-B538-E61ED54B1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640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5FD29F-D8A1-468C-A717-8980B3B00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C61F50-6A22-4E0F-BDF9-D2F2ED531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DAB816-1C36-409D-980A-FFF8D20EE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928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E04AE-1D21-40D9-9391-81633E716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D35E9-E652-42A7-A945-A4A080E3E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609557-B91A-40B8-8BFA-4B80ED508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704A44-016A-42BB-9C55-6D1FC124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470AE2-25F6-416E-B96D-770742852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92FCE-7718-48C7-9FB2-1CCCCD4BF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30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C7440-55D5-447F-B175-F4D6F84C0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0363CE-915F-455B-A55F-B0828EF52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DB51C8-E681-42EF-AE02-45DA54571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3C29B-B878-434E-941C-6DFE5A69B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BF527D-89EC-4FDB-9555-1E1C8F31D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21F7C-81AA-4A08-A223-292DFCB64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917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BF63F1-9CF5-482E-85E3-B624291FF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9C89D-D914-4ABB-822C-7FF84CED3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87B03-5A6C-4422-BDDA-7B3ACE1883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1CFC4-BF34-465C-A6E3-B7A327DD1AAA}" type="datetimeFigureOut">
              <a:rPr lang="en-AU" smtClean="0"/>
              <a:t>17/01/2023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37B0A-42A5-42BA-A789-04D78DF0E2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D43DC-77D9-499F-B850-1A8326531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0D0F1-1DBB-4EE0-AE93-6E47E51003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817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7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272922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BB5237-669B-4C18-BA11-67EBB78C7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466" y="291117"/>
            <a:ext cx="5865307" cy="6427735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160561" y="1075188"/>
            <a:ext cx="1562267" cy="1172973"/>
            <a:chOff x="9160561" y="1075188"/>
            <a:chExt cx="1562267" cy="1172973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C1697D7B-9181-4C61-AEA8-8E99101BB9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445" y="5110898"/>
            <a:ext cx="2963632" cy="1411095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641F3D19-B336-4BB5-B10F-894DB89F0156}"/>
              </a:ext>
            </a:extLst>
          </p:cNvPr>
          <p:cNvSpPr/>
          <p:nvPr/>
        </p:nvSpPr>
        <p:spPr>
          <a:xfrm>
            <a:off x="9039445" y="821635"/>
            <a:ext cx="2459829" cy="189178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669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Murphy, Julia</dc:creator>
  <cp:lastModifiedBy>Murphy, Julia</cp:lastModifiedBy>
  <cp:revision>1</cp:revision>
  <dcterms:created xsi:type="dcterms:W3CDTF">2023-01-17T03:23:59Z</dcterms:created>
  <dcterms:modified xsi:type="dcterms:W3CDTF">2023-01-17T03:30:29Z</dcterms:modified>
</cp:coreProperties>
</file>